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BDBC72-E527-01A7-E3A1-126FCBF6E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8FB3BD0-5BFE-9489-AF5C-428EB61E9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F933F5-5F96-4973-EF02-D0AB30D3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9E69CC-C41A-0BAD-5C6D-56C22743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4DBC46-C86F-986C-EDE2-F6AB36DB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013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D0BD48-B327-C256-13ED-AA4BFFC8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9F521E0-8B0E-2959-A48E-303FE95AA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1B3FB5-1A7B-CE48-7ECE-217FC3F2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20D11F6-5411-9D80-CEB3-C8FA38C2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9F3817-F13E-1776-0CD0-146273C7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605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FC2D647-8365-509B-DC7F-DCA73AB0E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5B73EFF-D906-43D4-F1D4-09E07C15F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1ACD2ED-7FE5-B6C3-4FB0-807A8AE4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60AB8E-5C0F-3F4E-1796-A2CCC528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D391CBF-BA00-F8AC-CE1B-66A9CC21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5183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4E22B9-0B09-6A45-EC11-A1B2BCC5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32BCE2-8A01-93D2-72BC-50AE1E18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29D893-0260-94A3-4453-56894DBCE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FC8E986-02DB-428F-0B6C-6EF06E74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8B5899-62A3-C94A-F804-37DA2B4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965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99811F-684A-C0AD-3E3C-C0374E74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256F416-52C8-9EF8-1A1A-368C71389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2A094F-B400-332E-89EB-96BE6C4A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024239-5A20-E9E7-2292-AD8CC172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CF69FB-507A-87F2-E37C-26A56C57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08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28EBEF-4AFE-61FA-9E9E-82A7E4A9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8885B5-D8C3-599A-0EDB-EC74FCC46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17062E9-0A76-04C9-C38B-97A3F9F9D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341E3F0-F004-9079-8047-9AF351523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FA0B628-934F-04BC-6DF6-A3CC451E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44333CC-089F-65ED-8550-3879F048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331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FE3319-7742-B929-13EB-DF657BAC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1315873-87FE-E192-E9AF-1F01A5A86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DA08C68-3CC4-AFEB-C551-B43918765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59F71F3-673B-E93D-C2C5-19E2FD9E4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2F7EF4C-A4C6-CD45-05BA-3007C5885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9ECC648-0923-9AA1-5A21-5BDEF368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2BAE2D2-9985-A04F-38A7-7367B3A2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A1EF51B-E845-B24E-2F3F-64EA6DCD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095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7B009A-07AD-5601-DE39-2EFE67C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C7EF28E-35C7-9FC4-A761-986EFD51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CC6855A-1D38-D83E-1EA4-893F4604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6007E81-56EE-17C3-D0E8-A438DDA9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055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6E638D2-5E0F-876C-0F2E-17CF67DC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BFE7E16-62B6-EAE0-99BB-07448056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C0A8A5E-ABE3-6C14-F618-282E504D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993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EF210A-3C7B-1495-5428-0897F502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2B67B5-662C-E816-3A62-A9B8806E8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78D0EAB-A436-84D5-C91A-36A8CD8B6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1D41226-67CA-CF74-88F8-FDA7E120C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04FF39-EEAD-8860-8FC9-F6E12097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E9FE795-23B3-2C2D-F94A-002D699A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457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76782A-CB95-A957-B3B0-96C4C28A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18D0121-DA20-9F99-A7CA-129B74878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4CE9A3E-1305-F958-C293-5B842D402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700F9CA-07CF-C62A-7113-D3D5518B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41AEAF-9A8C-C49A-F9F2-416E6D2D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AF20D86-04A4-5C58-B378-1F81FB2AF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954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AB0C992-3A93-A91B-E7A2-61171A9D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1DD1C63-66B2-D687-AB02-76196FBB1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4A2099-A656-ED2C-D458-8BC31F00E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8F22A8-375D-4A64-8337-E1E881236698}" type="datetimeFigureOut">
              <a:rPr lang="hu-HU" smtClean="0"/>
              <a:t>2025.02.13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715345-987E-F68D-0A1F-5E1AB2FF1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39F8813-DAB7-25B7-93C8-CDE868BEB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2F846B-9763-40D1-9DB7-13FC0F1393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47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edlik.eu/?mkt=jedlikinf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3B4ED30A-F789-AE5D-EB5F-0420C2F23C22}"/>
              </a:ext>
            </a:extLst>
          </p:cNvPr>
          <p:cNvSpPr txBox="1">
            <a:spLocks/>
          </p:cNvSpPr>
          <p:nvPr/>
        </p:nvSpPr>
        <p:spPr>
          <a:xfrm>
            <a:off x="4055011" y="-1200442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Bevezetés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FF297F4-3E4B-3D1E-BCE2-5996870EF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181" y="930420"/>
            <a:ext cx="7821637" cy="1901875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Jedlik rajongói oldal bemutatása</a:t>
            </a:r>
          </a:p>
        </p:txBody>
      </p:sp>
    </p:spTree>
    <p:extLst>
      <p:ext uri="{BB962C8B-B14F-4D97-AF65-F5344CB8AC3E}">
        <p14:creationId xmlns:p14="http://schemas.microsoft.com/office/powerpoint/2010/main" val="28591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645B9-81DC-A557-87F6-528B1FF3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D42B9-EC79-266B-741F-65D97AD55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5181" y="-1995660"/>
            <a:ext cx="7821637" cy="1901875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Jedlik rajongói oldal bemutatása</a:t>
            </a:r>
          </a:p>
        </p:txBody>
      </p:sp>
      <p:sp>
        <p:nvSpPr>
          <p:cNvPr id="3" name="Cím 1">
            <a:extLst>
              <a:ext uri="{FF2B5EF4-FFF2-40B4-BE49-F238E27FC236}">
                <a16:creationId xmlns:a16="http://schemas.microsoft.com/office/drawing/2014/main" id="{CB191E77-B6DB-63AE-5202-F1394BF93B1A}"/>
              </a:ext>
            </a:extLst>
          </p:cNvPr>
          <p:cNvSpPr txBox="1">
            <a:spLocks/>
          </p:cNvSpPr>
          <p:nvPr/>
        </p:nvSpPr>
        <p:spPr>
          <a:xfrm>
            <a:off x="4055012" y="1083213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Bevezetés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EF89714-40F6-0052-7D42-6314C7605C1B}"/>
              </a:ext>
            </a:extLst>
          </p:cNvPr>
          <p:cNvSpPr txBox="1">
            <a:spLocks/>
          </p:cNvSpPr>
          <p:nvPr/>
        </p:nvSpPr>
        <p:spPr>
          <a:xfrm>
            <a:off x="4055011" y="-1209822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Nyelvek</a:t>
            </a:r>
          </a:p>
        </p:txBody>
      </p:sp>
    </p:spTree>
    <p:extLst>
      <p:ext uri="{BB962C8B-B14F-4D97-AF65-F5344CB8AC3E}">
        <p14:creationId xmlns:p14="http://schemas.microsoft.com/office/powerpoint/2010/main" val="193569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5C56A-BF7E-1359-4C41-2416931B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A08F668E-29B5-16D8-DC3A-545F07C36BD8}"/>
              </a:ext>
            </a:extLst>
          </p:cNvPr>
          <p:cNvSpPr txBox="1">
            <a:spLocks/>
          </p:cNvSpPr>
          <p:nvPr/>
        </p:nvSpPr>
        <p:spPr>
          <a:xfrm>
            <a:off x="4055012" y="-1209822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Bevezetés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18CE0CA-DA3A-7E9E-4248-D410BB5AC7F8}"/>
              </a:ext>
            </a:extLst>
          </p:cNvPr>
          <p:cNvSpPr txBox="1">
            <a:spLocks/>
          </p:cNvSpPr>
          <p:nvPr/>
        </p:nvSpPr>
        <p:spPr>
          <a:xfrm>
            <a:off x="4055012" y="597878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Nyelvek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71CD40B-9ADD-8A54-7B0A-C99149463B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2" t="8306" r="9390" b="8179"/>
          <a:stretch/>
        </p:blipFill>
        <p:spPr>
          <a:xfrm>
            <a:off x="1765949" y="1927271"/>
            <a:ext cx="8660101" cy="428595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9321683-592A-4507-9BA0-D30E80A0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87" y="1923117"/>
            <a:ext cx="6792224" cy="4285958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923351C9-448C-4917-B2A8-584AFFF6F60F}"/>
              </a:ext>
            </a:extLst>
          </p:cNvPr>
          <p:cNvSpPr txBox="1">
            <a:spLocks/>
          </p:cNvSpPr>
          <p:nvPr/>
        </p:nvSpPr>
        <p:spPr>
          <a:xfrm>
            <a:off x="4055011" y="-1209823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Témák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958AC81C-51FC-4AA2-B168-A56B35DE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949" y="1927271"/>
            <a:ext cx="8652310" cy="31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6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5C56A-BF7E-1359-4C41-2416931B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A08F668E-29B5-16D8-DC3A-545F07C36BD8}"/>
              </a:ext>
            </a:extLst>
          </p:cNvPr>
          <p:cNvSpPr txBox="1">
            <a:spLocks/>
          </p:cNvSpPr>
          <p:nvPr/>
        </p:nvSpPr>
        <p:spPr>
          <a:xfrm>
            <a:off x="4055012" y="597878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Témák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18CE0CA-DA3A-7E9E-4248-D410BB5AC7F8}"/>
              </a:ext>
            </a:extLst>
          </p:cNvPr>
          <p:cNvSpPr txBox="1">
            <a:spLocks/>
          </p:cNvSpPr>
          <p:nvPr/>
        </p:nvSpPr>
        <p:spPr>
          <a:xfrm>
            <a:off x="4055012" y="-1192446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Nyelvek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CBF4AB4-5358-401F-90BC-B1A2CAD59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46" y="1970843"/>
            <a:ext cx="7601508" cy="413506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6294EBF-3DF7-4F35-BBB1-F681F0E71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246" y="1970843"/>
            <a:ext cx="7601508" cy="411748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8141FF2-8192-4465-9611-CF4275422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246" y="1953266"/>
            <a:ext cx="7601508" cy="4156825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81B802CE-204D-45C3-87C5-9E8094387FD4}"/>
              </a:ext>
            </a:extLst>
          </p:cNvPr>
          <p:cNvSpPr txBox="1">
            <a:spLocks/>
          </p:cNvSpPr>
          <p:nvPr/>
        </p:nvSpPr>
        <p:spPr>
          <a:xfrm>
            <a:off x="3840030" y="-1061353"/>
            <a:ext cx="4511939" cy="724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Github</a:t>
            </a:r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statisztikák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6F6397F-5E11-49E2-B938-91C6EDBD7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667" y="1803474"/>
            <a:ext cx="2594664" cy="446979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CF196AFC-6303-453E-9ABD-C6F100542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667" y="1807661"/>
            <a:ext cx="2594664" cy="4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5C56A-BF7E-1359-4C41-2416931B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F170FE40-3F43-4A18-940A-7B54B6AB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059" y="1533084"/>
            <a:ext cx="1677880" cy="1971815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A08F668E-29B5-16D8-DC3A-545F07C36BD8}"/>
              </a:ext>
            </a:extLst>
          </p:cNvPr>
          <p:cNvSpPr txBox="1">
            <a:spLocks/>
          </p:cNvSpPr>
          <p:nvPr/>
        </p:nvSpPr>
        <p:spPr>
          <a:xfrm>
            <a:off x="3840030" y="544612"/>
            <a:ext cx="4511939" cy="724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Github</a:t>
            </a:r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statisztikák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18CE0CA-DA3A-7E9E-4248-D410BB5AC7F8}"/>
              </a:ext>
            </a:extLst>
          </p:cNvPr>
          <p:cNvSpPr txBox="1">
            <a:spLocks/>
          </p:cNvSpPr>
          <p:nvPr/>
        </p:nvSpPr>
        <p:spPr>
          <a:xfrm>
            <a:off x="4055012" y="-1192446"/>
            <a:ext cx="4081976" cy="9870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Témák</a:t>
            </a: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B8CBED1E-96DB-48AD-9140-656F1F17B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971" y="1533084"/>
            <a:ext cx="5888056" cy="197181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B49D80A-7B0B-4DEA-9CD2-6F2AE28D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90" y="1533084"/>
            <a:ext cx="4941017" cy="500015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470EACEB-F392-444C-AE1F-FD7300CAB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761" y="1533084"/>
            <a:ext cx="6182474" cy="4869382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7465D86-1F9B-4A5C-891D-F42CCDAF0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755" y="2491194"/>
            <a:ext cx="8678486" cy="2953162"/>
          </a:xfrm>
          <a:prstGeom prst="rect">
            <a:avLst/>
          </a:prstGeom>
        </p:spPr>
      </p:pic>
      <p:sp>
        <p:nvSpPr>
          <p:cNvPr id="17" name="Cím 1">
            <a:extLst>
              <a:ext uri="{FF2B5EF4-FFF2-40B4-BE49-F238E27FC236}">
                <a16:creationId xmlns:a16="http://schemas.microsoft.com/office/drawing/2014/main" id="{A043BA6B-7ADB-45F0-95E7-910EE850E346}"/>
              </a:ext>
            </a:extLst>
          </p:cNvPr>
          <p:cNvSpPr txBox="1">
            <a:spLocks/>
          </p:cNvSpPr>
          <p:nvPr/>
        </p:nvSpPr>
        <p:spPr>
          <a:xfrm>
            <a:off x="3351481" y="-1061353"/>
            <a:ext cx="5489038" cy="7248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8981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28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5C56A-BF7E-1359-4C41-2416931BA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A08F668E-29B5-16D8-DC3A-545F07C36BD8}"/>
              </a:ext>
            </a:extLst>
          </p:cNvPr>
          <p:cNvSpPr txBox="1">
            <a:spLocks/>
          </p:cNvSpPr>
          <p:nvPr/>
        </p:nvSpPr>
        <p:spPr>
          <a:xfrm>
            <a:off x="3840030" y="-1061353"/>
            <a:ext cx="4511939" cy="724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Github</a:t>
            </a:r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statisztikák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18CE0CA-DA3A-7E9E-4248-D410BB5AC7F8}"/>
              </a:ext>
            </a:extLst>
          </p:cNvPr>
          <p:cNvSpPr txBox="1">
            <a:spLocks/>
          </p:cNvSpPr>
          <p:nvPr/>
        </p:nvSpPr>
        <p:spPr>
          <a:xfrm>
            <a:off x="3351481" y="626830"/>
            <a:ext cx="5489038" cy="7248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6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Köszönjük a figyelmet!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1BF477E-FF7F-4715-B946-712E613F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6622" y="2315014"/>
            <a:ext cx="2518755" cy="354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31</Words>
  <Application>Microsoft Office PowerPoint</Application>
  <PresentationFormat>Szélesvásznú</PresentationFormat>
  <Paragraphs>16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Bahnschrift SemiBold</vt:lpstr>
      <vt:lpstr>Office-téma</vt:lpstr>
      <vt:lpstr>Jedlik rajongói oldal bemutatása</vt:lpstr>
      <vt:lpstr>Jedlik rajongói oldal bemutatása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Jedlik rajongói oldal bemutatása</dc:title>
  <dc:creator>tamas.csehi@sulid.hu</dc:creator>
  <cp:lastModifiedBy>Csehi Dániel Tamás</cp:lastModifiedBy>
  <cp:revision>10</cp:revision>
  <dcterms:created xsi:type="dcterms:W3CDTF">2025-01-31T20:52:53Z</dcterms:created>
  <dcterms:modified xsi:type="dcterms:W3CDTF">2025-02-13T09:30:38Z</dcterms:modified>
</cp:coreProperties>
</file>